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59" r:id="rId7"/>
    <p:sldId id="264" r:id="rId8"/>
    <p:sldId id="261" r:id="rId9"/>
    <p:sldId id="262" r:id="rId10"/>
    <p:sldId id="266" r:id="rId11"/>
    <p:sldId id="263" r:id="rId12"/>
    <p:sldId id="265" r:id="rId13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 rtlCol="1"/>
        <a:lstStyle/>
        <a:p>
          <a:pPr rtl="1"/>
          <a:endParaRPr lang="en-US"/>
        </a:p>
      </dgm:t>
    </dgm:pt>
    <dgm:pt modelId="{4DF9FE7B-F642-4898-A360-D4E3814E1A3D}">
      <dgm:prSet phldrT="[Text]"/>
      <dgm:spPr/>
      <dgm:t>
        <a:bodyPr rtlCol="1"/>
        <a:lstStyle/>
        <a:p>
          <a:pPr rtl="1"/>
          <a:r>
            <a:rPr lang="he-IL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רגשי</a:t>
          </a:r>
        </a:p>
      </dgm:t>
      <dgm:extLst>
        <a:ext uri="{E40237B7-FDA0-4F09-8148-C483321AD2D9}">
          <dgm14:cNvPr xmlns:dgm14="http://schemas.microsoft.com/office/drawing/2010/diagram" id="0" name="" title="Group A task list"/>
        </a:ext>
      </dgm:extLst>
    </dgm:pt>
    <dgm:pt modelId="{1C10F06D-860A-4604-A7AD-02E614FE3976}" type="parTrans" cxnId="{EBD8BE8D-6018-43E2-B081-034BB5656EB6}">
      <dgm:prSet/>
      <dgm:spPr/>
      <dgm:t>
        <a:bodyPr rtlCol="1"/>
        <a:lstStyle/>
        <a:p>
          <a:pPr rtl="1"/>
          <a:endParaRPr lang="en-US"/>
        </a:p>
      </dgm:t>
    </dgm:pt>
    <dgm:pt modelId="{43C18EFF-81FC-4D70-8C6B-E95FF3730413}" type="sibTrans" cxnId="{EBD8BE8D-6018-43E2-B081-034BB5656EB6}">
      <dgm:prSet/>
      <dgm:spPr/>
      <dgm:t>
        <a:bodyPr rtlCol="1"/>
        <a:lstStyle/>
        <a:p>
          <a:pPr rtl="1"/>
          <a:endParaRPr lang="en-US"/>
        </a:p>
      </dgm:t>
    </dgm:pt>
    <dgm:pt modelId="{3929B1E1-4BC4-4C73-ABE8-27CEF96A3652}">
      <dgm:prSet phldrT="[Text]"/>
      <dgm:spPr/>
      <dgm:t>
        <a:bodyPr rtlCol="1"/>
        <a:lstStyle/>
        <a:p>
          <a:pPr rtl="1"/>
          <a:r>
            <a:rPr lang="he-IL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ערכי</a:t>
          </a:r>
        </a:p>
      </dgm:t>
      <dgm:extLst>
        <a:ext uri="{E40237B7-FDA0-4F09-8148-C483321AD2D9}">
          <dgm14:cNvPr xmlns:dgm14="http://schemas.microsoft.com/office/drawing/2010/diagram" id="0" name="" title="Group B task list"/>
        </a:ext>
      </dgm:extLst>
    </dgm:pt>
    <dgm:pt modelId="{F356CC76-9117-4B79-A270-BBBAFD3E9C79}" type="parTrans" cxnId="{1339090C-9A95-4C05-841C-FA3AF987601B}">
      <dgm:prSet/>
      <dgm:spPr/>
      <dgm:t>
        <a:bodyPr rtlCol="1"/>
        <a:lstStyle/>
        <a:p>
          <a:pPr rtl="1"/>
          <a:endParaRPr lang="en-US"/>
        </a:p>
      </dgm:t>
    </dgm:pt>
    <dgm:pt modelId="{19BA0C22-38BB-4E9F-89D5-0FF5FF9F12CE}" type="sibTrans" cxnId="{1339090C-9A95-4C05-841C-FA3AF987601B}">
      <dgm:prSet/>
      <dgm:spPr/>
      <dgm:t>
        <a:bodyPr rtlCol="1"/>
        <a:lstStyle/>
        <a:p>
          <a:pPr rtl="1"/>
          <a:endParaRPr lang="en-US"/>
        </a:p>
      </dgm:t>
    </dgm:pt>
    <dgm:pt modelId="{99E0600D-9954-43F4-8926-13B8777FAAA1}">
      <dgm:prSet phldrT="[Text]"/>
      <dgm:spPr/>
      <dgm:t>
        <a:bodyPr rtlCol="1"/>
        <a:lstStyle/>
        <a:p>
          <a:pPr rtl="1"/>
          <a:r>
            <a:rPr lang="he-IL" spc="-100" baseline="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בעד ונגד</a:t>
          </a:r>
        </a:p>
      </dgm:t>
    </dgm:pt>
    <dgm:pt modelId="{BE23F476-2C5C-42ED-BF2B-CD5FC7ADDDF6}" type="parTrans" cxnId="{09FCCB9D-A30A-4326-970E-26252D39327F}">
      <dgm:prSet/>
      <dgm:spPr/>
      <dgm:t>
        <a:bodyPr rtlCol="1"/>
        <a:lstStyle/>
        <a:p>
          <a:pPr rtl="1"/>
          <a:endParaRPr lang="en-US"/>
        </a:p>
      </dgm:t>
    </dgm:pt>
    <dgm:pt modelId="{C44937DC-4907-4769-AA8B-1B3E7391D7B0}" type="sibTrans" cxnId="{09FCCB9D-A30A-4326-970E-26252D39327F}">
      <dgm:prSet/>
      <dgm:spPr/>
      <dgm:t>
        <a:bodyPr rtlCol="1"/>
        <a:lstStyle/>
        <a:p>
          <a:pPr rtl="1"/>
          <a:endParaRPr lang="en-US"/>
        </a:p>
      </dgm:t>
    </dgm:pt>
    <dgm:pt modelId="{0001B59C-328D-42A3-821B-5E1B7AEE42E0}">
      <dgm:prSet phldrT="[Text]"/>
      <dgm:spPr/>
      <dgm:t>
        <a:bodyPr rtlCol="1"/>
        <a:lstStyle/>
        <a:p>
          <a:pPr rtl="1"/>
          <a:r>
            <a:rPr lang="he-IL" spc="-100" baseline="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טיעונים</a:t>
          </a:r>
        </a:p>
      </dgm:t>
    </dgm:pt>
    <dgm:pt modelId="{5DD3DD1C-DCF1-44F4-AD51-D3E352E02A24}" type="parTrans" cxnId="{F7E3812F-30C1-4A15-9248-EB72A8A89012}">
      <dgm:prSet/>
      <dgm:spPr/>
      <dgm:t>
        <a:bodyPr/>
        <a:lstStyle/>
        <a:p>
          <a:pPr rtl="1"/>
          <a:endParaRPr lang="he-IL"/>
        </a:p>
      </dgm:t>
    </dgm:pt>
    <dgm:pt modelId="{AF606ABA-1FE6-4280-95BE-636892B6061A}" type="sibTrans" cxnId="{F7E3812F-30C1-4A15-9248-EB72A8A89012}">
      <dgm:prSet/>
      <dgm:spPr/>
      <dgm:t>
        <a:bodyPr/>
        <a:lstStyle/>
        <a:p>
          <a:pPr rtl="1"/>
          <a:endParaRPr lang="he-IL"/>
        </a:p>
      </dgm:t>
    </dgm:pt>
    <dgm:pt modelId="{C22E0ED5-5F28-4CAE-89D8-7F98331CC446}">
      <dgm:prSet phldrT="[Text]"/>
      <dgm:spPr/>
      <dgm:t>
        <a:bodyPr rtlCol="1"/>
        <a:lstStyle/>
        <a:p>
          <a:pPr rtl="1"/>
          <a:r>
            <a:rPr lang="he-IL" spc="-100" baseline="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שיח מכוון</a:t>
          </a:r>
        </a:p>
      </dgm:t>
    </dgm:pt>
    <dgm:pt modelId="{97DC743F-DB68-4166-B1B4-9F7ED4A88FF1}" type="parTrans" cxnId="{E1E4BC50-9B0F-496A-A5BA-CBB249E9018D}">
      <dgm:prSet/>
      <dgm:spPr/>
      <dgm:t>
        <a:bodyPr/>
        <a:lstStyle/>
        <a:p>
          <a:pPr rtl="1"/>
          <a:endParaRPr lang="he-IL"/>
        </a:p>
      </dgm:t>
    </dgm:pt>
    <dgm:pt modelId="{4FF3C0D3-963A-4039-9472-BC7AE5058C52}" type="sibTrans" cxnId="{E1E4BC50-9B0F-496A-A5BA-CBB249E9018D}">
      <dgm:prSet/>
      <dgm:spPr/>
      <dgm:t>
        <a:bodyPr/>
        <a:lstStyle/>
        <a:p>
          <a:pPr rtl="1"/>
          <a:endParaRPr lang="he-IL"/>
        </a:p>
      </dgm:t>
    </dgm:pt>
    <dgm:pt modelId="{789CD6DB-3A68-4A41-90BD-4F0CBB3617D1}">
      <dgm:prSet phldrT="[Text]"/>
      <dgm:spPr/>
      <dgm:t>
        <a:bodyPr rtlCol="1"/>
        <a:lstStyle/>
        <a:p>
          <a:pPr rtl="1"/>
          <a:r>
            <a:rPr lang="he-IL" spc="-100" baseline="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כמעט ולא נתעסק</a:t>
          </a:r>
        </a:p>
      </dgm:t>
    </dgm:pt>
    <dgm:pt modelId="{1A702531-A59F-4EE2-8246-E2EB0955D8B1}" type="sibTrans" cxnId="{62C10234-45D3-426A-8820-4C0D1D8CBA21}">
      <dgm:prSet/>
      <dgm:spPr/>
      <dgm:t>
        <a:bodyPr rtlCol="1"/>
        <a:lstStyle/>
        <a:p>
          <a:pPr rtl="1"/>
          <a:endParaRPr lang="en-US"/>
        </a:p>
      </dgm:t>
    </dgm:pt>
    <dgm:pt modelId="{C0BEB5FF-8DFB-40B9-A228-C0C6097DDDC4}" type="parTrans" cxnId="{62C10234-45D3-426A-8820-4C0D1D8CBA21}">
      <dgm:prSet/>
      <dgm:spPr/>
      <dgm:t>
        <a:bodyPr rtlCol="1"/>
        <a:lstStyle/>
        <a:p>
          <a:pPr rtl="1"/>
          <a:endParaRPr lang="en-US"/>
        </a:p>
      </dgm:t>
    </dgm:pt>
    <dgm:pt modelId="{C0492739-F212-4E39-9A48-71B7514D05C8}">
      <dgm:prSet custT="1"/>
      <dgm:spPr/>
      <dgm:t>
        <a:bodyPr/>
        <a:lstStyle/>
        <a:p>
          <a:pPr algn="r" rtl="1"/>
          <a:r>
            <a:rPr lang="he-IL" sz="2400" dirty="0">
              <a:latin typeface="Alef" panose="00000500000000000000" pitchFamily="2" charset="-79"/>
              <a:cs typeface="Alef" panose="00000500000000000000" pitchFamily="2" charset="-79"/>
            </a:rPr>
            <a:t>משימתי</a:t>
          </a:r>
        </a:p>
        <a:p>
          <a:pPr algn="r" rtl="1"/>
          <a:r>
            <a:rPr lang="he-IL" sz="2000" dirty="0">
              <a:latin typeface="Alef" panose="00000500000000000000" pitchFamily="2" charset="-79"/>
              <a:cs typeface="Alef" panose="00000500000000000000" pitchFamily="2" charset="-79"/>
            </a:rPr>
            <a:t>מכוון משימה שנתנו</a:t>
          </a:r>
        </a:p>
      </dgm:t>
    </dgm:pt>
    <dgm:pt modelId="{C2CA00CE-2340-49B2-80D6-1F869DEF7342}" type="parTrans" cxnId="{68B82737-DC1D-4212-891B-06B45D6E7DE5}">
      <dgm:prSet/>
      <dgm:spPr/>
      <dgm:t>
        <a:bodyPr/>
        <a:lstStyle/>
        <a:p>
          <a:pPr rtl="1"/>
          <a:endParaRPr lang="he-IL"/>
        </a:p>
      </dgm:t>
    </dgm:pt>
    <dgm:pt modelId="{89432B74-6B26-4271-9765-9E18EB6D5740}" type="sibTrans" cxnId="{68B82737-DC1D-4212-891B-06B45D6E7DE5}">
      <dgm:prSet/>
      <dgm:spPr/>
      <dgm:t>
        <a:bodyPr/>
        <a:lstStyle/>
        <a:p>
          <a:pPr rtl="1"/>
          <a:endParaRPr lang="he-IL"/>
        </a:p>
      </dgm:t>
    </dgm:pt>
    <dgm:pt modelId="{7C4499F0-4270-44E9-BFBD-C2733963F018}" type="pres">
      <dgm:prSet presAssocID="{3F442EA2-39BA-4C9A-AD59-755D4917D532}" presName="Name0" presStyleCnt="0">
        <dgm:presLayoutVars>
          <dgm:dir/>
          <dgm:resizeHandles val="exact"/>
        </dgm:presLayoutVars>
      </dgm:prSet>
      <dgm:spPr/>
    </dgm:pt>
    <dgm:pt modelId="{079C5829-5115-40AB-8AD5-9452D1B7DCE7}" type="pres">
      <dgm:prSet presAssocID="{3F442EA2-39BA-4C9A-AD59-755D4917D532}" presName="fgShape" presStyleLbl="fgShp" presStyleIdx="0" presStyleCnt="1"/>
      <dgm:spPr/>
    </dgm:pt>
    <dgm:pt modelId="{1CB34899-AED8-4D96-8CCF-CD7D0FE5DA39}" type="pres">
      <dgm:prSet presAssocID="{3F442EA2-39BA-4C9A-AD59-755D4917D532}" presName="linComp" presStyleCnt="0"/>
      <dgm:spPr/>
    </dgm:pt>
    <dgm:pt modelId="{52618B4B-0DA8-4251-98C3-A5115F2CCE30}" type="pres">
      <dgm:prSet presAssocID="{C0492739-F212-4E39-9A48-71B7514D05C8}" presName="compNode" presStyleCnt="0"/>
      <dgm:spPr/>
    </dgm:pt>
    <dgm:pt modelId="{625FD423-F874-44E9-BC0F-ABE5F44AEC21}" type="pres">
      <dgm:prSet presAssocID="{C0492739-F212-4E39-9A48-71B7514D05C8}" presName="bkgdShape" presStyleLbl="node1" presStyleIdx="0" presStyleCnt="3"/>
      <dgm:spPr/>
    </dgm:pt>
    <dgm:pt modelId="{0286F2DD-43F1-41B1-94DB-5F7AFABA9CDB}" type="pres">
      <dgm:prSet presAssocID="{C0492739-F212-4E39-9A48-71B7514D05C8}" presName="nodeTx" presStyleLbl="node1" presStyleIdx="0" presStyleCnt="3">
        <dgm:presLayoutVars>
          <dgm:bulletEnabled val="1"/>
        </dgm:presLayoutVars>
      </dgm:prSet>
      <dgm:spPr/>
    </dgm:pt>
    <dgm:pt modelId="{ABC9B46C-929A-404B-9000-A91191EA53EE}" type="pres">
      <dgm:prSet presAssocID="{C0492739-F212-4E39-9A48-71B7514D05C8}" presName="invisiNode" presStyleLbl="node1" presStyleIdx="0" presStyleCnt="3"/>
      <dgm:spPr/>
    </dgm:pt>
    <dgm:pt modelId="{1D1D45B0-90F8-44B4-A855-EABE8E5B289C}" type="pres">
      <dgm:prSet presAssocID="{C0492739-F212-4E39-9A48-71B7514D05C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גב כף יד מצביעה ימינה "/>
        </a:ext>
      </dgm:extLst>
    </dgm:pt>
    <dgm:pt modelId="{E242B876-8CA9-46DF-BBCA-8B07953641B9}" type="pres">
      <dgm:prSet presAssocID="{89432B74-6B26-4271-9765-9E18EB6D5740}" presName="sibTrans" presStyleLbl="sibTrans2D1" presStyleIdx="0" presStyleCnt="0"/>
      <dgm:spPr/>
    </dgm:pt>
    <dgm:pt modelId="{5C46D081-400A-4CEA-ABCB-A8638E0FEC3B}" type="pres">
      <dgm:prSet presAssocID="{4DF9FE7B-F642-4898-A360-D4E3814E1A3D}" presName="compNode" presStyleCnt="0"/>
      <dgm:spPr/>
    </dgm:pt>
    <dgm:pt modelId="{9D119CD5-2485-4A5D-BA00-0571D205AFF4}" type="pres">
      <dgm:prSet presAssocID="{4DF9FE7B-F642-4898-A360-D4E3814E1A3D}" presName="bkgdShape" presStyleLbl="node1" presStyleIdx="1" presStyleCnt="3" custLinFactNeighborX="187" custLinFactNeighborY="-386"/>
      <dgm:spPr/>
    </dgm:pt>
    <dgm:pt modelId="{25FDFB36-9143-4DB9-9BF5-7E037320E292}" type="pres">
      <dgm:prSet presAssocID="{4DF9FE7B-F642-4898-A360-D4E3814E1A3D}" presName="nodeTx" presStyleLbl="node1" presStyleIdx="1" presStyleCnt="3">
        <dgm:presLayoutVars>
          <dgm:bulletEnabled val="1"/>
        </dgm:presLayoutVars>
      </dgm:prSet>
      <dgm:spPr/>
    </dgm:pt>
    <dgm:pt modelId="{2EA4D3CB-325B-4249-A5E0-224835990248}" type="pres">
      <dgm:prSet presAssocID="{4DF9FE7B-F642-4898-A360-D4E3814E1A3D}" presName="invisiNode" presStyleLbl="node1" presStyleIdx="1" presStyleCnt="3"/>
      <dgm:spPr/>
    </dgm:pt>
    <dgm:pt modelId="{134E6CAB-D229-4207-B8E3-BD3E7CBE5484}" type="pres">
      <dgm:prSet presAssocID="{4DF9FE7B-F642-4898-A360-D4E3814E1A3D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פרצוף מגחך ללא מילוי"/>
        </a:ext>
      </dgm:extLst>
    </dgm:pt>
    <dgm:pt modelId="{E35346A1-17A0-4D7B-93C8-066E8D6BE1D0}" type="pres">
      <dgm:prSet presAssocID="{43C18EFF-81FC-4D70-8C6B-E95FF3730413}" presName="sibTrans" presStyleLbl="sibTrans2D1" presStyleIdx="0" presStyleCnt="0"/>
      <dgm:spPr/>
    </dgm:pt>
    <dgm:pt modelId="{7EBA8877-2C42-44FA-97C4-4AC6C5279BBB}" type="pres">
      <dgm:prSet presAssocID="{3929B1E1-4BC4-4C73-ABE8-27CEF96A3652}" presName="compNode" presStyleCnt="0"/>
      <dgm:spPr/>
    </dgm:pt>
    <dgm:pt modelId="{104F69F3-59C9-4C83-B542-3F597195B8B9}" type="pres">
      <dgm:prSet presAssocID="{3929B1E1-4BC4-4C73-ABE8-27CEF96A3652}" presName="bkgdShape" presStyleLbl="node1" presStyleIdx="2" presStyleCnt="3"/>
      <dgm:spPr/>
    </dgm:pt>
    <dgm:pt modelId="{14962947-1BE8-40FE-9DA8-CE9E7041361A}" type="pres">
      <dgm:prSet presAssocID="{3929B1E1-4BC4-4C73-ABE8-27CEF96A3652}" presName="nodeTx" presStyleLbl="node1" presStyleIdx="2" presStyleCnt="3">
        <dgm:presLayoutVars>
          <dgm:bulletEnabled val="1"/>
        </dgm:presLayoutVars>
      </dgm:prSet>
      <dgm:spPr/>
    </dgm:pt>
    <dgm:pt modelId="{ACF282F5-431C-4F04-B4CE-58C97FB1C571}" type="pres">
      <dgm:prSet presAssocID="{3929B1E1-4BC4-4C73-ABE8-27CEF96A3652}" presName="invisiNode" presStyleLbl="node1" presStyleIdx="2" presStyleCnt="3"/>
      <dgm:spPr/>
    </dgm:pt>
    <dgm:pt modelId="{1D668820-5C7F-4B0C-B74B-C1ACA18A59C0}" type="pres">
      <dgm:prSet presAssocID="{3929B1E1-4BC4-4C73-ABE8-27CEF96A3652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נואם"/>
        </a:ext>
      </dgm:extLst>
    </dgm:pt>
  </dgm:ptLst>
  <dgm:cxnLst>
    <dgm:cxn modelId="{D1309504-5258-4E8C-AB0D-5BB60CAA0C94}" type="presOf" srcId="{789CD6DB-3A68-4A41-90BD-4F0CBB3617D1}" destId="{9D119CD5-2485-4A5D-BA00-0571D205AFF4}" srcOrd="0" destOrd="1" presId="urn:microsoft.com/office/officeart/2005/8/layout/hList7"/>
    <dgm:cxn modelId="{1339090C-9A95-4C05-841C-FA3AF987601B}" srcId="{3F442EA2-39BA-4C9A-AD59-755D4917D532}" destId="{3929B1E1-4BC4-4C73-ABE8-27CEF96A3652}" srcOrd="2" destOrd="0" parTransId="{F356CC76-9117-4B79-A270-BBBAFD3E9C79}" sibTransId="{19BA0C22-38BB-4E9F-89D5-0FF5FF9F12CE}"/>
    <dgm:cxn modelId="{C5348E0D-C813-46AC-ADE3-B3018FC1CE95}" type="presOf" srcId="{0001B59C-328D-42A3-821B-5E1B7AEE42E0}" destId="{14962947-1BE8-40FE-9DA8-CE9E7041361A}" srcOrd="1" destOrd="2" presId="urn:microsoft.com/office/officeart/2005/8/layout/hList7"/>
    <dgm:cxn modelId="{4F83840F-04A4-4AA3-B0C0-AB7A2082CF04}" type="presOf" srcId="{3929B1E1-4BC4-4C73-ABE8-27CEF96A3652}" destId="{104F69F3-59C9-4C83-B542-3F597195B8B9}" srcOrd="0" destOrd="0" presId="urn:microsoft.com/office/officeart/2005/8/layout/hList7"/>
    <dgm:cxn modelId="{BB2FC419-522E-435D-9B0B-6D8B6201B595}" type="presOf" srcId="{C22E0ED5-5F28-4CAE-89D8-7F98331CC446}" destId="{14962947-1BE8-40FE-9DA8-CE9E7041361A}" srcOrd="1" destOrd="3" presId="urn:microsoft.com/office/officeart/2005/8/layout/hList7"/>
    <dgm:cxn modelId="{F68AE31E-B4D2-49F8-84B7-90996A4E7014}" type="presOf" srcId="{4DF9FE7B-F642-4898-A360-D4E3814E1A3D}" destId="{9D119CD5-2485-4A5D-BA00-0571D205AFF4}" srcOrd="0" destOrd="0" presId="urn:microsoft.com/office/officeart/2005/8/layout/hList7"/>
    <dgm:cxn modelId="{00F21028-CCE1-47E7-A9FE-7124B8D9B507}" type="presOf" srcId="{3F442EA2-39BA-4C9A-AD59-755D4917D532}" destId="{7C4499F0-4270-44E9-BFBD-C2733963F018}" srcOrd="0" destOrd="0" presId="urn:microsoft.com/office/officeart/2005/8/layout/hList7"/>
    <dgm:cxn modelId="{F7E3812F-30C1-4A15-9248-EB72A8A89012}" srcId="{3929B1E1-4BC4-4C73-ABE8-27CEF96A3652}" destId="{0001B59C-328D-42A3-821B-5E1B7AEE42E0}" srcOrd="1" destOrd="0" parTransId="{5DD3DD1C-DCF1-44F4-AD51-D3E352E02A24}" sibTransId="{AF606ABA-1FE6-4280-95BE-636892B6061A}"/>
    <dgm:cxn modelId="{94DFBD33-19BE-48BF-A4B0-4274A72038EE}" type="presOf" srcId="{89432B74-6B26-4271-9765-9E18EB6D5740}" destId="{E242B876-8CA9-46DF-BBCA-8B07953641B9}" srcOrd="0" destOrd="0" presId="urn:microsoft.com/office/officeart/2005/8/layout/hList7"/>
    <dgm:cxn modelId="{62C10234-45D3-426A-8820-4C0D1D8CBA21}" srcId="{4DF9FE7B-F642-4898-A360-D4E3814E1A3D}" destId="{789CD6DB-3A68-4A41-90BD-4F0CBB3617D1}" srcOrd="0" destOrd="0" parTransId="{C0BEB5FF-8DFB-40B9-A228-C0C6097DDDC4}" sibTransId="{1A702531-A59F-4EE2-8246-E2EB0955D8B1}"/>
    <dgm:cxn modelId="{68B82737-DC1D-4212-891B-06B45D6E7DE5}" srcId="{3F442EA2-39BA-4C9A-AD59-755D4917D532}" destId="{C0492739-F212-4E39-9A48-71B7514D05C8}" srcOrd="0" destOrd="0" parTransId="{C2CA00CE-2340-49B2-80D6-1F869DEF7342}" sibTransId="{89432B74-6B26-4271-9765-9E18EB6D5740}"/>
    <dgm:cxn modelId="{61E2313F-B6B5-4970-9645-A17B36CC0AE1}" type="presOf" srcId="{4DF9FE7B-F642-4898-A360-D4E3814E1A3D}" destId="{25FDFB36-9143-4DB9-9BF5-7E037320E292}" srcOrd="1" destOrd="0" presId="urn:microsoft.com/office/officeart/2005/8/layout/hList7"/>
    <dgm:cxn modelId="{CE8BA660-10FF-4272-BF9F-46BBE621BA05}" type="presOf" srcId="{789CD6DB-3A68-4A41-90BD-4F0CBB3617D1}" destId="{25FDFB36-9143-4DB9-9BF5-7E037320E292}" srcOrd="1" destOrd="1" presId="urn:microsoft.com/office/officeart/2005/8/layout/hList7"/>
    <dgm:cxn modelId="{59F4DF44-A040-4C62-95B4-64BD31778C14}" type="presOf" srcId="{99E0600D-9954-43F4-8926-13B8777FAAA1}" destId="{104F69F3-59C9-4C83-B542-3F597195B8B9}" srcOrd="0" destOrd="1" presId="urn:microsoft.com/office/officeart/2005/8/layout/hList7"/>
    <dgm:cxn modelId="{E1E4BC50-9B0F-496A-A5BA-CBB249E9018D}" srcId="{3929B1E1-4BC4-4C73-ABE8-27CEF96A3652}" destId="{C22E0ED5-5F28-4CAE-89D8-7F98331CC446}" srcOrd="2" destOrd="0" parTransId="{97DC743F-DB68-4166-B1B4-9F7ED4A88FF1}" sibTransId="{4FF3C0D3-963A-4039-9472-BC7AE5058C52}"/>
    <dgm:cxn modelId="{19A05D74-75D2-4D22-B359-0EA437462AA2}" type="presOf" srcId="{99E0600D-9954-43F4-8926-13B8777FAAA1}" destId="{14962947-1BE8-40FE-9DA8-CE9E7041361A}" srcOrd="1" destOrd="1" presId="urn:microsoft.com/office/officeart/2005/8/layout/hList7"/>
    <dgm:cxn modelId="{7649E988-4734-4801-BFA3-72F959309037}" type="presOf" srcId="{43C18EFF-81FC-4D70-8C6B-E95FF3730413}" destId="{E35346A1-17A0-4D7B-93C8-066E8D6BE1D0}" srcOrd="0" destOrd="0" presId="urn:microsoft.com/office/officeart/2005/8/layout/hList7"/>
    <dgm:cxn modelId="{EBD8BE8D-6018-43E2-B081-034BB5656EB6}" srcId="{3F442EA2-39BA-4C9A-AD59-755D4917D532}" destId="{4DF9FE7B-F642-4898-A360-D4E3814E1A3D}" srcOrd="1" destOrd="0" parTransId="{1C10F06D-860A-4604-A7AD-02E614FE3976}" sibTransId="{43C18EFF-81FC-4D70-8C6B-E95FF3730413}"/>
    <dgm:cxn modelId="{A345C08E-9E3E-4E9F-96AA-DE02DC6E1928}" type="presOf" srcId="{0001B59C-328D-42A3-821B-5E1B7AEE42E0}" destId="{104F69F3-59C9-4C83-B542-3F597195B8B9}" srcOrd="0" destOrd="2" presId="urn:microsoft.com/office/officeart/2005/8/layout/hList7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E12E00CA-8271-46D9-8F99-729D2328B034}" type="presOf" srcId="{3929B1E1-4BC4-4C73-ABE8-27CEF96A3652}" destId="{14962947-1BE8-40FE-9DA8-CE9E7041361A}" srcOrd="1" destOrd="0" presId="urn:microsoft.com/office/officeart/2005/8/layout/hList7"/>
    <dgm:cxn modelId="{C1B2DBDC-684A-4518-AD85-809786EBD6DB}" type="presOf" srcId="{C0492739-F212-4E39-9A48-71B7514D05C8}" destId="{0286F2DD-43F1-41B1-94DB-5F7AFABA9CDB}" srcOrd="1" destOrd="0" presId="urn:microsoft.com/office/officeart/2005/8/layout/hList7"/>
    <dgm:cxn modelId="{604207E5-3443-407E-8672-EAE6349CB144}" type="presOf" srcId="{C0492739-F212-4E39-9A48-71B7514D05C8}" destId="{625FD423-F874-44E9-BC0F-ABE5F44AEC21}" srcOrd="0" destOrd="0" presId="urn:microsoft.com/office/officeart/2005/8/layout/hList7"/>
    <dgm:cxn modelId="{908361F7-3C48-432C-85B0-61A50AAE9307}" type="presOf" srcId="{C22E0ED5-5F28-4CAE-89D8-7F98331CC446}" destId="{104F69F3-59C9-4C83-B542-3F597195B8B9}" srcOrd="0" destOrd="3" presId="urn:microsoft.com/office/officeart/2005/8/layout/hList7"/>
    <dgm:cxn modelId="{FBA382F9-E798-44EE-8418-FA20A7CC4C99}" type="presParOf" srcId="{7C4499F0-4270-44E9-BFBD-C2733963F018}" destId="{079C5829-5115-40AB-8AD5-9452D1B7DCE7}" srcOrd="0" destOrd="0" presId="urn:microsoft.com/office/officeart/2005/8/layout/hList7"/>
    <dgm:cxn modelId="{13708EF8-BBA1-4CFC-836D-1F462BD5C912}" type="presParOf" srcId="{7C4499F0-4270-44E9-BFBD-C2733963F018}" destId="{1CB34899-AED8-4D96-8CCF-CD7D0FE5DA39}" srcOrd="1" destOrd="0" presId="urn:microsoft.com/office/officeart/2005/8/layout/hList7"/>
    <dgm:cxn modelId="{1AEDDEEC-CE3F-4E8F-9346-A731E8E38848}" type="presParOf" srcId="{1CB34899-AED8-4D96-8CCF-CD7D0FE5DA39}" destId="{52618B4B-0DA8-4251-98C3-A5115F2CCE30}" srcOrd="0" destOrd="0" presId="urn:microsoft.com/office/officeart/2005/8/layout/hList7"/>
    <dgm:cxn modelId="{D885A5D1-959B-4A78-9562-CCE71A15AAA2}" type="presParOf" srcId="{52618B4B-0DA8-4251-98C3-A5115F2CCE30}" destId="{625FD423-F874-44E9-BC0F-ABE5F44AEC21}" srcOrd="0" destOrd="0" presId="urn:microsoft.com/office/officeart/2005/8/layout/hList7"/>
    <dgm:cxn modelId="{84D103ED-6DCB-4522-B864-9C47DCDDC288}" type="presParOf" srcId="{52618B4B-0DA8-4251-98C3-A5115F2CCE30}" destId="{0286F2DD-43F1-41B1-94DB-5F7AFABA9CDB}" srcOrd="1" destOrd="0" presId="urn:microsoft.com/office/officeart/2005/8/layout/hList7"/>
    <dgm:cxn modelId="{EC7D0699-DD89-49CD-BE30-77472645C086}" type="presParOf" srcId="{52618B4B-0DA8-4251-98C3-A5115F2CCE30}" destId="{ABC9B46C-929A-404B-9000-A91191EA53EE}" srcOrd="2" destOrd="0" presId="urn:microsoft.com/office/officeart/2005/8/layout/hList7"/>
    <dgm:cxn modelId="{F20E729E-479A-4352-AD2E-F10C08FFEFAD}" type="presParOf" srcId="{52618B4B-0DA8-4251-98C3-A5115F2CCE30}" destId="{1D1D45B0-90F8-44B4-A855-EABE8E5B289C}" srcOrd="3" destOrd="0" presId="urn:microsoft.com/office/officeart/2005/8/layout/hList7"/>
    <dgm:cxn modelId="{D8E7C914-7739-44F6-B78C-8B99EECC8542}" type="presParOf" srcId="{1CB34899-AED8-4D96-8CCF-CD7D0FE5DA39}" destId="{E242B876-8CA9-46DF-BBCA-8B07953641B9}" srcOrd="1" destOrd="0" presId="urn:microsoft.com/office/officeart/2005/8/layout/hList7"/>
    <dgm:cxn modelId="{07ED9C80-02C9-4B74-BB93-1C9CCAB32673}" type="presParOf" srcId="{1CB34899-AED8-4D96-8CCF-CD7D0FE5DA39}" destId="{5C46D081-400A-4CEA-ABCB-A8638E0FEC3B}" srcOrd="2" destOrd="0" presId="urn:microsoft.com/office/officeart/2005/8/layout/hList7"/>
    <dgm:cxn modelId="{1189D41B-9BDE-4144-8FCF-F20EE4818FF0}" type="presParOf" srcId="{5C46D081-400A-4CEA-ABCB-A8638E0FEC3B}" destId="{9D119CD5-2485-4A5D-BA00-0571D205AFF4}" srcOrd="0" destOrd="0" presId="urn:microsoft.com/office/officeart/2005/8/layout/hList7"/>
    <dgm:cxn modelId="{963A05D6-63E8-4DAD-839F-03DF5F1959CE}" type="presParOf" srcId="{5C46D081-400A-4CEA-ABCB-A8638E0FEC3B}" destId="{25FDFB36-9143-4DB9-9BF5-7E037320E292}" srcOrd="1" destOrd="0" presId="urn:microsoft.com/office/officeart/2005/8/layout/hList7"/>
    <dgm:cxn modelId="{2DAE62B1-57FC-4701-A9AE-CDB3F28CBB5C}" type="presParOf" srcId="{5C46D081-400A-4CEA-ABCB-A8638E0FEC3B}" destId="{2EA4D3CB-325B-4249-A5E0-224835990248}" srcOrd="2" destOrd="0" presId="urn:microsoft.com/office/officeart/2005/8/layout/hList7"/>
    <dgm:cxn modelId="{010DD469-60BA-4AE1-B944-800071874C7B}" type="presParOf" srcId="{5C46D081-400A-4CEA-ABCB-A8638E0FEC3B}" destId="{134E6CAB-D229-4207-B8E3-BD3E7CBE5484}" srcOrd="3" destOrd="0" presId="urn:microsoft.com/office/officeart/2005/8/layout/hList7"/>
    <dgm:cxn modelId="{C2E15CB2-1832-417B-9ED8-6052215BCC46}" type="presParOf" srcId="{1CB34899-AED8-4D96-8CCF-CD7D0FE5DA39}" destId="{E35346A1-17A0-4D7B-93C8-066E8D6BE1D0}" srcOrd="3" destOrd="0" presId="urn:microsoft.com/office/officeart/2005/8/layout/hList7"/>
    <dgm:cxn modelId="{127511C7-39C1-4720-9801-F5FC899F861F}" type="presParOf" srcId="{1CB34899-AED8-4D96-8CCF-CD7D0FE5DA39}" destId="{7EBA8877-2C42-44FA-97C4-4AC6C5279BBB}" srcOrd="4" destOrd="0" presId="urn:microsoft.com/office/officeart/2005/8/layout/hList7"/>
    <dgm:cxn modelId="{D762B321-6373-43E2-A3E8-DDD4BAFD7438}" type="presParOf" srcId="{7EBA8877-2C42-44FA-97C4-4AC6C5279BBB}" destId="{104F69F3-59C9-4C83-B542-3F597195B8B9}" srcOrd="0" destOrd="0" presId="urn:microsoft.com/office/officeart/2005/8/layout/hList7"/>
    <dgm:cxn modelId="{675A7EEE-9ED6-4F1B-8C44-379DF494C2C1}" type="presParOf" srcId="{7EBA8877-2C42-44FA-97C4-4AC6C5279BBB}" destId="{14962947-1BE8-40FE-9DA8-CE9E7041361A}" srcOrd="1" destOrd="0" presId="urn:microsoft.com/office/officeart/2005/8/layout/hList7"/>
    <dgm:cxn modelId="{F2F03D20-27CC-4730-84BE-0A9B776342FB}" type="presParOf" srcId="{7EBA8877-2C42-44FA-97C4-4AC6C5279BBB}" destId="{ACF282F5-431C-4F04-B4CE-58C97FB1C571}" srcOrd="2" destOrd="0" presId="urn:microsoft.com/office/officeart/2005/8/layout/hList7"/>
    <dgm:cxn modelId="{EA276BEB-D856-489C-B505-249F4585D5AC}" type="presParOf" srcId="{7EBA8877-2C42-44FA-97C4-4AC6C5279BBB}" destId="{1D668820-5C7F-4B0C-B74B-C1ACA18A59C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FD423-F874-44E9-BC0F-ABE5F44AEC21}">
      <dsp:nvSpPr>
        <dsp:cNvPr id="0" name=""/>
        <dsp:cNvSpPr/>
      </dsp:nvSpPr>
      <dsp:spPr>
        <a:xfrm>
          <a:off x="1765" y="0"/>
          <a:ext cx="2746346" cy="4632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Alef" panose="00000500000000000000" pitchFamily="2" charset="-79"/>
              <a:cs typeface="Alef" panose="00000500000000000000" pitchFamily="2" charset="-79"/>
            </a:rPr>
            <a:t>משימתי</a:t>
          </a: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מכוון משימה שנתנו</a:t>
          </a:r>
        </a:p>
      </dsp:txBody>
      <dsp:txXfrm>
        <a:off x="1765" y="1853168"/>
        <a:ext cx="2746346" cy="1853168"/>
      </dsp:txXfrm>
    </dsp:sp>
    <dsp:sp modelId="{1D1D45B0-90F8-44B4-A855-EABE8E5B289C}">
      <dsp:nvSpPr>
        <dsp:cNvPr id="0" name=""/>
        <dsp:cNvSpPr/>
      </dsp:nvSpPr>
      <dsp:spPr>
        <a:xfrm>
          <a:off x="603557" y="277975"/>
          <a:ext cx="1542762" cy="15427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19CD5-2485-4A5D-BA00-0571D205AFF4}">
      <dsp:nvSpPr>
        <dsp:cNvPr id="0" name=""/>
        <dsp:cNvSpPr/>
      </dsp:nvSpPr>
      <dsp:spPr>
        <a:xfrm>
          <a:off x="2835637" y="0"/>
          <a:ext cx="2746346" cy="4632920"/>
        </a:xfrm>
        <a:prstGeom prst="roundRect">
          <a:avLst>
            <a:gd name="adj" fmla="val 1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rtlCol="1" anchor="t" anchorCtr="1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רגשי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spc="-100" baseline="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כמעט ולא נתעסק</a:t>
          </a:r>
        </a:p>
      </dsp:txBody>
      <dsp:txXfrm>
        <a:off x="2835637" y="1853168"/>
        <a:ext cx="2746346" cy="1853168"/>
      </dsp:txXfrm>
    </dsp:sp>
    <dsp:sp modelId="{134E6CAB-D229-4207-B8E3-BD3E7CBE5484}">
      <dsp:nvSpPr>
        <dsp:cNvPr id="0" name=""/>
        <dsp:cNvSpPr/>
      </dsp:nvSpPr>
      <dsp:spPr>
        <a:xfrm>
          <a:off x="3432293" y="277975"/>
          <a:ext cx="1542762" cy="154276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69F3-59C9-4C83-B542-3F597195B8B9}">
      <dsp:nvSpPr>
        <dsp:cNvPr id="0" name=""/>
        <dsp:cNvSpPr/>
      </dsp:nvSpPr>
      <dsp:spPr>
        <a:xfrm>
          <a:off x="5659238" y="0"/>
          <a:ext cx="2746346" cy="4632920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rtlCol="1" anchor="t" anchorCtr="1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ערכי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spc="-100" baseline="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בעד ונגד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spc="-100" baseline="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טיעונים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spc="-100" baseline="0" noProof="0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rPr>
            <a:t>שיח מכוון</a:t>
          </a:r>
        </a:p>
      </dsp:txBody>
      <dsp:txXfrm>
        <a:off x="5659238" y="1853168"/>
        <a:ext cx="2746346" cy="1853168"/>
      </dsp:txXfrm>
    </dsp:sp>
    <dsp:sp modelId="{1D668820-5C7F-4B0C-B74B-C1ACA18A59C0}">
      <dsp:nvSpPr>
        <dsp:cNvPr id="0" name=""/>
        <dsp:cNvSpPr/>
      </dsp:nvSpPr>
      <dsp:spPr>
        <a:xfrm>
          <a:off x="6261030" y="277975"/>
          <a:ext cx="1542762" cy="154276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C5829-5115-40AB-8AD5-9452D1B7DCE7}">
      <dsp:nvSpPr>
        <dsp:cNvPr id="0" name=""/>
        <dsp:cNvSpPr/>
      </dsp:nvSpPr>
      <dsp:spPr>
        <a:xfrm>
          <a:off x="336293" y="3706336"/>
          <a:ext cx="7734762" cy="69493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ED28C047-C454-44C3-AD40-F9EECE905EF5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א'/טבת/תשע"ט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C567D4A-04CB-4EDF-8FB1-342A02FC8EC5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158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7C11FAA-72DB-4706-9D4D-C35ADF67EAE9}" type="datetime1">
              <a:rPr lang="he-IL" noProof="0" smtClean="0"/>
              <a:pPr/>
              <a:t>א'/טבת/תשע"ט</a:t>
            </a:fld>
            <a:endParaRPr lang="he-IL" noProof="0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E61351F-DBB1-4664-ADA9-83BC7CB8848D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531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108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914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796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36811" y="990600"/>
            <a:ext cx="8458200" cy="3200400"/>
          </a:xfrm>
        </p:spPr>
        <p:txBody>
          <a:bodyPr rtlCol="1">
            <a:normAutofit/>
          </a:bodyPr>
          <a:lstStyle>
            <a:lvl1pPr algn="r" rtl="1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36812" y="4267200"/>
            <a:ext cx="8458200" cy="1371600"/>
          </a:xfrm>
          <a:noFill/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6169747-08D0-4A8B-9F89-70229EB8EC9B}" type="datetime1">
              <a:rPr lang="he-IL" noProof="0" smtClean="0"/>
              <a:pPr/>
              <a:t>א'/טבת/תשע"ט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293812" y="1676400"/>
            <a:ext cx="9601200" cy="44958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marL="1600200" algn="r" rtl="1">
              <a:defRPr/>
            </a:lvl6pPr>
            <a:lvl7pPr marL="1874520" algn="r" rtl="1">
              <a:defRPr/>
            </a:lvl7pPr>
            <a:lvl8pPr marL="2148840" algn="r" rtl="1">
              <a:defRPr/>
            </a:lvl8pPr>
            <a:lvl9pPr marL="2423160" algn="r" rtl="1">
              <a:defRPr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AC0BD702-AA8B-4984-84DC-30BF2E1191C3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/>
              <a:t>הוסף כותרת תחתונה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531813" y="381000"/>
            <a:ext cx="1904998" cy="5791200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1" y="381000"/>
            <a:ext cx="8305800" cy="57912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</a:t>
            </a:r>
            <a:r>
              <a:rPr lang="he-IL" noProof="0" dirty="0" err="1"/>
              <a:t>חמישיתש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7785A00-97C2-4FA8-928B-432A46F388AB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3812" y="1676400"/>
            <a:ext cx="9601200" cy="44958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B3F07CD9-FC20-477B-9F93-4457632B6F52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6811" y="2057400"/>
            <a:ext cx="8458201" cy="2666999"/>
          </a:xfrm>
        </p:spPr>
        <p:txBody>
          <a:bodyPr rtlCol="1" anchor="b">
            <a:normAutofit/>
          </a:bodyPr>
          <a:lstStyle>
            <a:lvl1pPr algn="r" rtl="1">
              <a:defRPr sz="4800" b="0" i="0" cap="none" baseline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436811" y="4876800"/>
            <a:ext cx="8458201" cy="1143000"/>
          </a:xfrm>
          <a:noFill/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E1A09264-E3F2-4B0D-ACB9-2260ECC34F50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194997" y="1676400"/>
            <a:ext cx="4700016" cy="44958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86775" y="1676401"/>
            <a:ext cx="4700016" cy="44958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55078663-8D87-4E05-8E32-4D6857008F85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193870" y="1676399"/>
            <a:ext cx="4701142" cy="762001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3870" y="2516457"/>
            <a:ext cx="4701142" cy="3655743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293813" y="1676399"/>
            <a:ext cx="4703259" cy="762001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293813" y="2516457"/>
            <a:ext cx="4703259" cy="3655743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104520E-AEF0-4569-B9A6-19B394EDE8A5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96F3FDAB-53C8-4342-ABA8-9FC01F6775F8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582F4120-9C5C-4180-87A0-AC7291BDBF60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8014" y="1676400"/>
            <a:ext cx="3810000" cy="2438400"/>
          </a:xfrm>
        </p:spPr>
        <p:txBody>
          <a:bodyPr rtlCol="1" anchor="b">
            <a:normAutofit/>
          </a:bodyPr>
          <a:lstStyle>
            <a:lvl1pPr algn="r" rtl="1">
              <a:defRPr sz="32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22812" y="685800"/>
            <a:ext cx="6172200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8014" y="4191000"/>
            <a:ext cx="3810000" cy="1524000"/>
          </a:xfrm>
          <a:noFill/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072985" y="6356351"/>
            <a:ext cx="2844059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3414A31-0C84-4BE4-836F-3E12729E2488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164514" y="6356351"/>
            <a:ext cx="3859795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293541" y="6356351"/>
            <a:ext cx="2844059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8013" y="1676400"/>
            <a:ext cx="3810000" cy="2438400"/>
          </a:xfrm>
        </p:spPr>
        <p:txBody>
          <a:bodyPr rtlCol="1" anchor="b">
            <a:noAutofit/>
          </a:bodyPr>
          <a:lstStyle>
            <a:lvl1pPr algn="r" rtl="1">
              <a:defRPr sz="32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>
            <a:off x="4722812" y="0"/>
            <a:ext cx="5943601" cy="6858000"/>
          </a:xfrm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8013" y="4191000"/>
            <a:ext cx="3810000" cy="1524000"/>
          </a:xfrm>
          <a:noFill/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3812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07298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69908F-8E11-40AD-8406-CA485905DF83}" type="datetime1">
              <a:rPr lang="he-IL" noProof="0" smtClean="0"/>
              <a:t>א'/טבת/תשע"ט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4514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935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FEFA0A-2F20-4B60-98C6-5FFDA469AA1C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8600" algn="r" defTabSz="914400" rtl="1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7724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5156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20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esprechung-meeting-gespr%C3%A4ch-1019995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Category:CCSv6_Trainin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36811" y="990600"/>
            <a:ext cx="8458200" cy="3200400"/>
          </a:xfrm>
        </p:spPr>
        <p:txBody>
          <a:bodyPr rtlCol="1"/>
          <a:lstStyle/>
          <a:p>
            <a:pPr algn="r" rtl="1"/>
            <a:r>
              <a:rPr lang="he-IL" dirty="0">
                <a:cs typeface="BN Torrens" panose="00000400000000000000" pitchFamily="2" charset="-79"/>
              </a:rPr>
              <a:t>ניהול דיון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36812" y="4267200"/>
            <a:ext cx="8458200" cy="1371600"/>
          </a:xfrm>
        </p:spPr>
        <p:txBody>
          <a:bodyPr rtlCol="1"/>
          <a:lstStyle/>
          <a:p>
            <a:pPr algn="r" rtl="1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הכשרת מדריכי אל עצמי חנוכה תשע"ט</a:t>
            </a:r>
          </a:p>
        </p:txBody>
      </p:sp>
      <p:pic>
        <p:nvPicPr>
          <p:cNvPr id="5" name="תמונה 4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6EA0528C-5A63-4E56-829E-5D7909F88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0" y="260648"/>
            <a:ext cx="1999488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 rtlCol="1"/>
          <a:lstStyle/>
          <a:p>
            <a:pPr algn="r" rtl="1"/>
            <a:r>
              <a:rPr lang="he-IL" dirty="0">
                <a:cs typeface="BN Torrens" panose="00000400000000000000" pitchFamily="2" charset="-79"/>
              </a:rPr>
              <a:t>הפחד מדיון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1293812" y="1676400"/>
            <a:ext cx="9601200" cy="4495800"/>
          </a:xfrm>
        </p:spPr>
        <p:txBody>
          <a:bodyPr rtlCol="1"/>
          <a:lstStyle/>
          <a:p>
            <a:pPr lvl="0" algn="r" rtl="1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חוסר הקשבה</a:t>
            </a:r>
          </a:p>
          <a:p>
            <a:pPr lvl="0" algn="r" rtl="1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פיזור הקשב</a:t>
            </a:r>
          </a:p>
          <a:p>
            <a:pPr lvl="0" algn="r" rtl="1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צמצום ההשתתפות לשני תלמידים</a:t>
            </a:r>
          </a:p>
          <a:p>
            <a:pPr lvl="0" algn="r" rtl="1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דיון לא טוב הורס מערך</a:t>
            </a:r>
          </a:p>
        </p:txBody>
      </p:sp>
      <p:pic>
        <p:nvPicPr>
          <p:cNvPr id="2" name="יונים לישץ">
            <a:hlinkClick r:id="" action="ppaction://media"/>
            <a:extLst>
              <a:ext uri="{FF2B5EF4-FFF2-40B4-BE49-F238E27FC236}">
                <a16:creationId xmlns:a16="http://schemas.microsoft.com/office/drawing/2014/main" id="{C17F456D-1937-4D92-A30C-14CB52B373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756" y="3925924"/>
            <a:ext cx="4464496" cy="25113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0156F9F-1349-444C-831A-335E70489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72" y="381000"/>
            <a:ext cx="1767993" cy="7864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CAE2D6F-C06C-4166-ADA4-B2D261013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047">
            <a:off x="2887061" y="2452077"/>
            <a:ext cx="2936109" cy="1953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 rtlCol="1"/>
          <a:lstStyle/>
          <a:p>
            <a:pPr algn="r" rtl="1"/>
            <a:r>
              <a:rPr lang="he-IL" dirty="0">
                <a:cs typeface="BN Torrens" panose="00000400000000000000" pitchFamily="2" charset="-79"/>
              </a:rPr>
              <a:t>למה כן?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EFA132D-02A4-4C09-B4DD-69785927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התשובה מגיעה מהתלמיד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תלמיד אקטיבי לא פאסיבי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חינוך לחיים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E160E28-89CB-4E84-83D4-1DD50E50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15" y="141842"/>
            <a:ext cx="1767993" cy="786452"/>
          </a:xfrm>
          <a:prstGeom prst="rect">
            <a:avLst/>
          </a:prstGeom>
        </p:spPr>
      </p:pic>
      <p:pic>
        <p:nvPicPr>
          <p:cNvPr id="7" name="גרפיקה 6" descr="בלון מחשבה">
            <a:extLst>
              <a:ext uri="{FF2B5EF4-FFF2-40B4-BE49-F238E27FC236}">
                <a16:creationId xmlns:a16="http://schemas.microsoft.com/office/drawing/2014/main" id="{1A39D1BE-8A17-43E3-AC37-E934BE32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6500" y="3765104"/>
            <a:ext cx="1707704" cy="1707704"/>
          </a:xfrm>
          <a:prstGeom prst="rect">
            <a:avLst/>
          </a:prstGeom>
        </p:spPr>
      </p:pic>
      <p:pic>
        <p:nvPicPr>
          <p:cNvPr id="9" name="גרפיקה 8" descr="ראש עם גלגלי שיניים">
            <a:extLst>
              <a:ext uri="{FF2B5EF4-FFF2-40B4-BE49-F238E27FC236}">
                <a16:creationId xmlns:a16="http://schemas.microsoft.com/office/drawing/2014/main" id="{2444C6FA-6DD5-49BB-96BF-DF0EE00ED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8268" y="1804571"/>
            <a:ext cx="1753344" cy="1753344"/>
          </a:xfrm>
          <a:prstGeom prst="rect">
            <a:avLst/>
          </a:prstGeom>
        </p:spPr>
      </p:pic>
      <p:pic>
        <p:nvPicPr>
          <p:cNvPr id="11" name="גרפיקה 10" descr="סרט">
            <a:extLst>
              <a:ext uri="{FF2B5EF4-FFF2-40B4-BE49-F238E27FC236}">
                <a16:creationId xmlns:a16="http://schemas.microsoft.com/office/drawing/2014/main" id="{F7D95CD6-AB22-48DC-B90F-5DDB42607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38028" y="3951871"/>
            <a:ext cx="1520937" cy="15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EE28CB-98A9-4921-A674-F0513E13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899930"/>
            <a:ext cx="4156249" cy="2514600"/>
          </a:xfrm>
        </p:spPr>
        <p:txBody>
          <a:bodyPr/>
          <a:lstStyle/>
          <a:p>
            <a:r>
              <a:rPr lang="he-IL" dirty="0">
                <a:cs typeface="BN Torrens" panose="00000400000000000000" pitchFamily="2" charset="-79"/>
              </a:rPr>
              <a:t>ניהול ולא תגובה.... </a:t>
            </a:r>
          </a:p>
        </p:txBody>
      </p:sp>
      <p:pic>
        <p:nvPicPr>
          <p:cNvPr id="6" name="מציין מיקום של תמונה 5">
            <a:extLst>
              <a:ext uri="{FF2B5EF4-FFF2-40B4-BE49-F238E27FC236}">
                <a16:creationId xmlns:a16="http://schemas.microsoft.com/office/drawing/2014/main" id="{40577C4C-1718-4525-AF16-1E1FDBD3DF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2812" y="457199"/>
            <a:ext cx="5943601" cy="5943601"/>
          </a:xfr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F355B48-1E19-4E64-8F2C-A5F62BB2F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704C9A3-0879-4AC8-B7F7-0259DA76D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188640"/>
            <a:ext cx="1767993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91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 rtlCol="1"/>
          <a:lstStyle/>
          <a:p>
            <a:pPr algn="r" rtl="1"/>
            <a:r>
              <a:rPr lang="he-IL" dirty="0">
                <a:cs typeface="BN Torrens" panose="00000400000000000000" pitchFamily="2" charset="-79"/>
              </a:rPr>
              <a:t>סוגי דיונים</a:t>
            </a:r>
          </a:p>
        </p:txBody>
      </p:sp>
      <p:graphicFrame>
        <p:nvGraphicFramePr>
          <p:cNvPr id="9" name="מציין מיקום תוכן 8" descr="דיאגרמת רשימה הפוכה שמציגה את המעבר בין קבוצה א' לקבוצה ב' עם משימות תחת כל קבוצה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6053032"/>
              </p:ext>
            </p:extLst>
          </p:nvPr>
        </p:nvGraphicFramePr>
        <p:xfrm>
          <a:off x="2487662" y="1700808"/>
          <a:ext cx="8407350" cy="463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תמונה 11">
            <a:extLst>
              <a:ext uri="{FF2B5EF4-FFF2-40B4-BE49-F238E27FC236}">
                <a16:creationId xmlns:a16="http://schemas.microsoft.com/office/drawing/2014/main" id="{FD692B30-F154-450C-ABC7-F5A2F89F5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117" y="381000"/>
            <a:ext cx="1693389" cy="7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5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01EFEA-CEA5-4007-B496-4DC987B7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BN Torrens" panose="00000400000000000000" pitchFamily="2" charset="-79"/>
              </a:rPr>
              <a:t>מבנה והכנה לדיון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236ECB-F5E3-4CD0-85D8-E61A2F5373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הכנה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מיקוד שאלות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התעמקות בחומר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הכנת טיעונים מראש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התאמה לגיל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שאלות המשך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35CE099-C12B-4472-BE6D-CC45FCEDEF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מבנה דיון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הגדרה ברורה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תיאום ציפיות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הצגת נושא ברור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הצפת דעות (סבב נוקשה/גמיש)</a:t>
            </a:r>
          </a:p>
          <a:p>
            <a:pPr marL="342900" indent="-342900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סיכום</a:t>
            </a:r>
          </a:p>
        </p:txBody>
      </p:sp>
      <p:pic>
        <p:nvPicPr>
          <p:cNvPr id="6" name="גרפיקה 5" descr="פטיש יושב-ראש">
            <a:extLst>
              <a:ext uri="{FF2B5EF4-FFF2-40B4-BE49-F238E27FC236}">
                <a16:creationId xmlns:a16="http://schemas.microsoft.com/office/drawing/2014/main" id="{72B4AB46-64F4-4BE6-80AE-BC285E32D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940" y="4869160"/>
            <a:ext cx="914400" cy="914400"/>
          </a:xfrm>
          <a:prstGeom prst="rect">
            <a:avLst/>
          </a:prstGeom>
        </p:spPr>
      </p:pic>
      <p:pic>
        <p:nvPicPr>
          <p:cNvPr id="8" name="גרפיקה 7" descr="ספר פתוח">
            <a:extLst>
              <a:ext uri="{FF2B5EF4-FFF2-40B4-BE49-F238E27FC236}">
                <a16:creationId xmlns:a16="http://schemas.microsoft.com/office/drawing/2014/main" id="{45A7295E-C0F5-47C9-9B98-129748CDE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5616" y="5013176"/>
            <a:ext cx="914400" cy="9144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F191AB7-030B-481C-B20C-7EA7CD202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15" y="244918"/>
            <a:ext cx="1767993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2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30E8BE-9D48-43E0-A1D9-49EC9925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BN Torrens" panose="00000400000000000000" pitchFamily="2" charset="-79"/>
              </a:rPr>
              <a:t>עקרונות מנחים לדיון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D8725A-A422-45C8-A3A8-487E941B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לא שוללים אף דעה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לכל תלמיד יש מקום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שיח מכבד כלפי כולם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איסוף הדעות על לוח או כלי עזר אחר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סיכום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סיכום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סיכום</a:t>
            </a: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D679E3F-59DF-49A7-8878-19E37767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202627"/>
            <a:ext cx="169483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82A33E-C14B-49A8-BF05-6893D5EE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80" y="0"/>
            <a:ext cx="3810000" cy="2438400"/>
          </a:xfrm>
        </p:spPr>
        <p:txBody>
          <a:bodyPr/>
          <a:lstStyle/>
          <a:p>
            <a:r>
              <a:rPr lang="he-IL" dirty="0">
                <a:cs typeface="BN Torrens" panose="00000400000000000000" pitchFamily="2" charset="-79"/>
              </a:rPr>
              <a:t>כלי עזר נוספים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BF521F-DC87-443B-AD66-34527827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דיון בקבוצות קטנות- כדאי שיהיו דפי הנחיה ברורים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שיקוף דעות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העצמת שאלה/ תשובה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שאלות פותחות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שאלות מנחות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מטודת פתיחה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חפץ דיבור</a:t>
            </a:r>
          </a:p>
        </p:txBody>
      </p:sp>
      <p:pic>
        <p:nvPicPr>
          <p:cNvPr id="6" name="תמונה 5" descr="תמונה שמכילה שולחן, מקורה&#10;&#10;התיאור נוצר באופן אוטומטי">
            <a:extLst>
              <a:ext uri="{FF2B5EF4-FFF2-40B4-BE49-F238E27FC236}">
                <a16:creationId xmlns:a16="http://schemas.microsoft.com/office/drawing/2014/main" id="{DD714550-932E-4917-BF16-9FEB800F0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312" y="2852936"/>
            <a:ext cx="3297936" cy="3429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64A040A-7094-4880-BCB8-B8BEE3996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48" y="292574"/>
            <a:ext cx="1767993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54B020-AA7D-4EA5-BCC4-B117A5F3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BN Torrens" panose="00000400000000000000" pitchFamily="2" charset="-79"/>
              </a:rPr>
              <a:t>משחקים שאפשר להוסיף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593232D-539C-4EBE-AC0E-6061EA62E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he-IL" sz="2200" b="1" dirty="0">
                <a:latin typeface="Alef" panose="00000500000000000000" pitchFamily="2" charset="-79"/>
                <a:cs typeface="Alef" panose="00000500000000000000" pitchFamily="2" charset="-79"/>
              </a:rPr>
              <a:t>הייד פארק </a:t>
            </a:r>
            <a:r>
              <a:rPr lang="he-IL" sz="2200" dirty="0">
                <a:latin typeface="Alef" panose="00000500000000000000" pitchFamily="2" charset="-79"/>
                <a:cs typeface="Alef" panose="00000500000000000000" pitchFamily="2" charset="-79"/>
              </a:rPr>
              <a:t> ליצירת עדיפויות. קובעים נושא שיש בו בעד ונגד. המשתתפים מוזמנים להביע את דעתם ו/או לעמוד ליד מי שהם מסכימים את דעתו.</a:t>
            </a:r>
          </a:p>
          <a:p>
            <a:pPr fontAlgn="base"/>
            <a:r>
              <a:rPr lang="he-IL" sz="2200" b="1" dirty="0">
                <a:latin typeface="Alef" panose="00000500000000000000" pitchFamily="2" charset="-79"/>
                <a:cs typeface="Alef" panose="00000500000000000000" pitchFamily="2" charset="-79"/>
              </a:rPr>
              <a:t>יצירת דיון </a:t>
            </a:r>
            <a:r>
              <a:rPr lang="he-IL" sz="2200" dirty="0">
                <a:latin typeface="Alef" panose="00000500000000000000" pitchFamily="2" charset="-79"/>
                <a:cs typeface="Alef" panose="00000500000000000000" pitchFamily="2" charset="-79"/>
              </a:rPr>
              <a:t>- על כל אחד לומר את דבריו מתוך משימה. לדוגמה- להתחיל באות.... לשלב את המילה.... לדבר רק בלשון חיובית (לומר רק מה כן), לא להשתמש במילים....להשתמש בשמות שלושה נוכחים... לשלב הודיה למישהו או על משהו.... להשתמש בשלושה משפטים בלבד....</a:t>
            </a:r>
          </a:p>
          <a:p>
            <a:pPr fontAlgn="base"/>
            <a:r>
              <a:rPr lang="he-IL" sz="2200" b="1" dirty="0">
                <a:latin typeface="Alef" panose="00000500000000000000" pitchFamily="2" charset="-79"/>
                <a:cs typeface="Alef" panose="00000500000000000000" pitchFamily="2" charset="-79"/>
              </a:rPr>
              <a:t>החלף </a:t>
            </a:r>
            <a:r>
              <a:rPr lang="he-IL" sz="2200" dirty="0">
                <a:latin typeface="Alef" panose="00000500000000000000" pitchFamily="2" charset="-79"/>
                <a:cs typeface="Alef" panose="00000500000000000000" pitchFamily="2" charset="-79"/>
              </a:rPr>
              <a:t>- משחק להרעת וויכוחים וליצירת הזדהות עם </a:t>
            </a:r>
            <a:r>
              <a:rPr lang="he-IL" sz="2200" dirty="0" err="1">
                <a:latin typeface="Alef" panose="00000500000000000000" pitchFamily="2" charset="-79"/>
                <a:cs typeface="Alef" panose="00000500000000000000" pitchFamily="2" charset="-79"/>
              </a:rPr>
              <a:t>דיעה</a:t>
            </a:r>
            <a:r>
              <a:rPr lang="he-IL" sz="2200" dirty="0">
                <a:latin typeface="Alef" panose="00000500000000000000" pitchFamily="2" charset="-79"/>
                <a:cs typeface="Alef" panose="00000500000000000000" pitchFamily="2" charset="-79"/>
              </a:rPr>
              <a:t> שונה: על כל אחד להציג את הצד השני של הוויכוח כשאומרים "החלף".</a:t>
            </a:r>
          </a:p>
          <a:p>
            <a:pPr fontAlgn="base"/>
            <a:r>
              <a:rPr lang="he-IL" sz="2200" b="1" dirty="0">
                <a:latin typeface="Alef" panose="00000500000000000000" pitchFamily="2" charset="-79"/>
                <a:cs typeface="Alef" panose="00000500000000000000" pitchFamily="2" charset="-79"/>
              </a:rPr>
              <a:t>סקר דעת קהל: </a:t>
            </a:r>
            <a:r>
              <a:rPr lang="he-IL" sz="2200" dirty="0">
                <a:latin typeface="Alef" panose="00000500000000000000" pitchFamily="2" charset="-79"/>
                <a:cs typeface="Alef" panose="00000500000000000000" pitchFamily="2" charset="-79"/>
              </a:rPr>
              <a:t>הקהל מביע את דעתו בישיבה / עמידה/ עמידה על כיסא. לדוגמה: מי שבעד עומד על הכיסא, מי שנגד יושב על הכיסא ומי שנמנע עומד על הרצפה.</a:t>
            </a:r>
          </a:p>
          <a:p>
            <a:pPr fontAlgn="base"/>
            <a:r>
              <a:rPr lang="he-IL" sz="2200" b="1" dirty="0">
                <a:latin typeface="Alef" panose="00000500000000000000" pitchFamily="2" charset="-79"/>
                <a:cs typeface="Alef" panose="00000500000000000000" pitchFamily="2" charset="-79"/>
              </a:rPr>
              <a:t>משחק הנעליים </a:t>
            </a:r>
            <a:r>
              <a:rPr lang="he-IL" sz="2200" dirty="0">
                <a:latin typeface="Alef" panose="00000500000000000000" pitchFamily="2" charset="-79"/>
                <a:cs typeface="Alef" panose="00000500000000000000" pitchFamily="2" charset="-79"/>
              </a:rPr>
              <a:t>ליצירת סדר דוברים בישיבה או בדיון: כל משתתף מוריד את נעל ימין. הראשון נבחר על ידי המנחה וכשהוא סיים את דברו עליו לבחור נעל מהערימה ובעל הנעל הוא הדובר הבא.</a:t>
            </a:r>
          </a:p>
          <a:p>
            <a:pPr fontAlgn="base"/>
            <a:endParaRPr lang="he-IL" dirty="0"/>
          </a:p>
          <a:p>
            <a:endParaRPr lang="he-IL" dirty="0"/>
          </a:p>
        </p:txBody>
      </p:sp>
      <p:pic>
        <p:nvPicPr>
          <p:cNvPr id="5" name="תמונה 4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B6E7788E-CE53-48E8-9D0E-FF620A7CD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" y="228600"/>
            <a:ext cx="1767896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2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תבנית עם עיצוב של משושים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1892_TF03460519" id="{BB1EAAD6-5D22-4A08-9D2F-45B4E9AF31D3}" vid="{8E174A63-A2B9-4859-96C9-B0BBD87372F1}"/>
    </a:ext>
  </a:extLst>
</a:theme>
</file>

<file path=ppt/theme/theme2.xml><?xml version="1.0" encoding="utf-8"?>
<a:theme xmlns:a="http://schemas.openxmlformats.org/drawingml/2006/main" name="ערכת נושא של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purl.org/dc/elements/1.1/"/>
    <ds:schemaRef ds:uri="http://schemas.openxmlformats.org/package/2006/metadata/core-properties"/>
    <ds:schemaRef ds:uri="a4f35948-e619-41b3-aa29-22878b09cfd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שקופיות עם עיצוב של משושים</Template>
  <TotalTime>51</TotalTime>
  <Words>148</Words>
  <Application>Microsoft Office PowerPoint</Application>
  <PresentationFormat>מותאם אישית</PresentationFormat>
  <Paragraphs>58</Paragraphs>
  <Slides>9</Slides>
  <Notes>4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Alef</vt:lpstr>
      <vt:lpstr>Arial</vt:lpstr>
      <vt:lpstr>Euphemia</vt:lpstr>
      <vt:lpstr>Tahoma</vt:lpstr>
      <vt:lpstr>תבנית עם עיצוב של משושים</vt:lpstr>
      <vt:lpstr>ניהול דיון</vt:lpstr>
      <vt:lpstr>הפחד מדיון</vt:lpstr>
      <vt:lpstr>למה כן?</vt:lpstr>
      <vt:lpstr>ניהול ולא תגובה.... </vt:lpstr>
      <vt:lpstr>סוגי דיונים</vt:lpstr>
      <vt:lpstr>מבנה והכנה לדיון</vt:lpstr>
      <vt:lpstr>עקרונות מנחים לדיון</vt:lpstr>
      <vt:lpstr>כלי עזר נוספים</vt:lpstr>
      <vt:lpstr>משחקים שאפשר להוסיף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ניהול דיון</dc:title>
  <dc:creator>צהלה כהן</dc:creator>
  <cp:lastModifiedBy>צהלה כהן</cp:lastModifiedBy>
  <cp:revision>7</cp:revision>
  <dcterms:created xsi:type="dcterms:W3CDTF">2018-12-09T20:14:12Z</dcterms:created>
  <dcterms:modified xsi:type="dcterms:W3CDTF">2018-12-09T21:10:30Z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